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5"/>
  </p:notesMasterIdLst>
  <p:sldIdLst>
    <p:sldId id="256" r:id="rId5"/>
    <p:sldId id="257" r:id="rId6"/>
    <p:sldId id="258" r:id="rId7"/>
    <p:sldId id="305" r:id="rId8"/>
    <p:sldId id="260" r:id="rId9"/>
    <p:sldId id="307" r:id="rId10"/>
    <p:sldId id="308" r:id="rId11"/>
    <p:sldId id="311" r:id="rId12"/>
    <p:sldId id="310" r:id="rId13"/>
    <p:sldId id="312" r:id="rId14"/>
    <p:sldId id="309" r:id="rId15"/>
    <p:sldId id="313" r:id="rId16"/>
    <p:sldId id="314" r:id="rId17"/>
    <p:sldId id="315" r:id="rId18"/>
    <p:sldId id="316" r:id="rId19"/>
    <p:sldId id="261" r:id="rId20"/>
    <p:sldId id="301" r:id="rId21"/>
    <p:sldId id="303" r:id="rId22"/>
    <p:sldId id="300" r:id="rId23"/>
    <p:sldId id="299" r:id="rId24"/>
  </p:sldIdLst>
  <p:sldSz cx="12192000" cy="6858000"/>
  <p:notesSz cx="6858000" cy="9144000"/>
  <p:embeddedFontLst>
    <p:embeddedFont>
      <p:font typeface="Libre Franklin" pitchFamily="2" charset="0"/>
      <p:regular r:id="rId26"/>
      <p:bold r:id="rId27"/>
      <p:italic r:id="rId28"/>
      <p:boldItalic r:id="rId29"/>
    </p:embeddedFont>
    <p:embeddedFont>
      <p:font typeface="Libre Franklin Medium" pitchFamily="2" charset="0"/>
      <p:regular r:id="rId30"/>
      <p:italic r:id="rId31"/>
    </p:embeddedFont>
    <p:embeddedFont>
      <p:font typeface="Play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C8082-963B-4ED7-A783-3C814A07092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739C33-1F2B-49DC-BB85-B68177DE906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/>
            <a:t>- C</a:t>
          </a:r>
          <a:r>
            <a:rPr lang="es-ES" b="1" i="0" baseline="0"/>
            <a:t>onfigurar e integrar lector de huellas</a:t>
          </a:r>
          <a:r>
            <a:rPr lang="es-ES" b="0" i="0" baseline="0"/>
            <a:t> </a:t>
          </a:r>
          <a:endParaRPr lang="en-US"/>
        </a:p>
      </dgm:t>
    </dgm:pt>
    <dgm:pt modelId="{E67C1741-B3B9-4B0C-ABDC-D6615447D99E}" type="parTrans" cxnId="{91C144B7-2617-4B16-83CA-466F0A078215}">
      <dgm:prSet/>
      <dgm:spPr/>
      <dgm:t>
        <a:bodyPr/>
        <a:lstStyle/>
        <a:p>
          <a:endParaRPr lang="en-US"/>
        </a:p>
      </dgm:t>
    </dgm:pt>
    <dgm:pt modelId="{B2D19BE8-0DA7-4ED3-8A9A-A70E8D700D8C}" type="sibTrans" cxnId="{91C144B7-2617-4B16-83CA-466F0A078215}">
      <dgm:prSet/>
      <dgm:spPr/>
      <dgm:t>
        <a:bodyPr/>
        <a:lstStyle/>
        <a:p>
          <a:endParaRPr lang="en-US"/>
        </a:p>
      </dgm:t>
    </dgm:pt>
    <dgm:pt modelId="{82C996AE-A4AF-4BB7-91FE-436109DF670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/>
            <a:t>- Desarrollar modelo de clasificación ML</a:t>
          </a:r>
          <a:endParaRPr lang="en-US"/>
        </a:p>
      </dgm:t>
    </dgm:pt>
    <dgm:pt modelId="{65D58FFB-B881-4F03-B181-D2674B66CDCA}" type="parTrans" cxnId="{B33D0A0F-7FF3-4D08-A759-53AE6AD52C7C}">
      <dgm:prSet/>
      <dgm:spPr/>
      <dgm:t>
        <a:bodyPr/>
        <a:lstStyle/>
        <a:p>
          <a:endParaRPr lang="en-US"/>
        </a:p>
      </dgm:t>
    </dgm:pt>
    <dgm:pt modelId="{922C4699-6FD1-4BA9-9597-C6DCF56BDD42}" type="sibTrans" cxnId="{B33D0A0F-7FF3-4D08-A759-53AE6AD52C7C}">
      <dgm:prSet/>
      <dgm:spPr/>
      <dgm:t>
        <a:bodyPr/>
        <a:lstStyle/>
        <a:p>
          <a:endParaRPr lang="en-US"/>
        </a:p>
      </dgm:t>
    </dgm:pt>
    <dgm:pt modelId="{1A13870B-04C6-42D9-B15E-8173B99DCA6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/>
            <a:t>- Integrar aplicación web con la base de datos</a:t>
          </a:r>
          <a:endParaRPr lang="en-US"/>
        </a:p>
      </dgm:t>
    </dgm:pt>
    <dgm:pt modelId="{21F2FFE5-81D5-4FE9-8BB8-539E3898BA71}" type="parTrans" cxnId="{7C23ACE4-86C3-4477-B4A6-C3FA009CC80D}">
      <dgm:prSet/>
      <dgm:spPr/>
      <dgm:t>
        <a:bodyPr/>
        <a:lstStyle/>
        <a:p>
          <a:endParaRPr lang="en-US"/>
        </a:p>
      </dgm:t>
    </dgm:pt>
    <dgm:pt modelId="{C355FDED-A47B-438A-99DB-4CB7ABD3B671}" type="sibTrans" cxnId="{7C23ACE4-86C3-4477-B4A6-C3FA009CC80D}">
      <dgm:prSet/>
      <dgm:spPr/>
      <dgm:t>
        <a:bodyPr/>
        <a:lstStyle/>
        <a:p>
          <a:endParaRPr lang="en-US"/>
        </a:p>
      </dgm:t>
    </dgm:pt>
    <dgm:pt modelId="{3413B9A1-B0EF-44E9-826F-82CE3FCA361B}" type="pres">
      <dgm:prSet presAssocID="{835C8082-963B-4ED7-A783-3C814A07092E}" presName="vert0" presStyleCnt="0">
        <dgm:presLayoutVars>
          <dgm:dir/>
          <dgm:animOne val="branch"/>
          <dgm:animLvl val="lvl"/>
        </dgm:presLayoutVars>
      </dgm:prSet>
      <dgm:spPr/>
    </dgm:pt>
    <dgm:pt modelId="{36A45A81-E7A6-47FF-A958-45705DEB5AA3}" type="pres">
      <dgm:prSet presAssocID="{76739C33-1F2B-49DC-BB85-B68177DE906C}" presName="thickLine" presStyleLbl="alignNode1" presStyleIdx="0" presStyleCnt="3"/>
      <dgm:spPr/>
    </dgm:pt>
    <dgm:pt modelId="{0FD3E6E5-6887-4866-A5AD-6D2CD9CD5AC6}" type="pres">
      <dgm:prSet presAssocID="{76739C33-1F2B-49DC-BB85-B68177DE906C}" presName="horz1" presStyleCnt="0"/>
      <dgm:spPr/>
    </dgm:pt>
    <dgm:pt modelId="{5CD712B5-ADE2-418F-90A0-071CFA1A8323}" type="pres">
      <dgm:prSet presAssocID="{76739C33-1F2B-49DC-BB85-B68177DE906C}" presName="tx1" presStyleLbl="revTx" presStyleIdx="0" presStyleCnt="3"/>
      <dgm:spPr/>
    </dgm:pt>
    <dgm:pt modelId="{F45BC0D7-8194-4CE0-936D-04BF0D860893}" type="pres">
      <dgm:prSet presAssocID="{76739C33-1F2B-49DC-BB85-B68177DE906C}" presName="vert1" presStyleCnt="0"/>
      <dgm:spPr/>
    </dgm:pt>
    <dgm:pt modelId="{F558F926-20B0-4202-9657-E34E15755D76}" type="pres">
      <dgm:prSet presAssocID="{82C996AE-A4AF-4BB7-91FE-436109DF6709}" presName="thickLine" presStyleLbl="alignNode1" presStyleIdx="1" presStyleCnt="3"/>
      <dgm:spPr/>
    </dgm:pt>
    <dgm:pt modelId="{236FB9C9-4261-46EB-AAE0-C91A9F382460}" type="pres">
      <dgm:prSet presAssocID="{82C996AE-A4AF-4BB7-91FE-436109DF6709}" presName="horz1" presStyleCnt="0"/>
      <dgm:spPr/>
    </dgm:pt>
    <dgm:pt modelId="{3FAA3FD8-F3DE-4260-A10A-55E3E0C55DBB}" type="pres">
      <dgm:prSet presAssocID="{82C996AE-A4AF-4BB7-91FE-436109DF6709}" presName="tx1" presStyleLbl="revTx" presStyleIdx="1" presStyleCnt="3"/>
      <dgm:spPr/>
    </dgm:pt>
    <dgm:pt modelId="{F5432346-93DA-4353-8103-796D2CD7973D}" type="pres">
      <dgm:prSet presAssocID="{82C996AE-A4AF-4BB7-91FE-436109DF6709}" presName="vert1" presStyleCnt="0"/>
      <dgm:spPr/>
    </dgm:pt>
    <dgm:pt modelId="{B42EDB56-E803-44B4-87D1-0E800105FC4F}" type="pres">
      <dgm:prSet presAssocID="{1A13870B-04C6-42D9-B15E-8173B99DCA6A}" presName="thickLine" presStyleLbl="alignNode1" presStyleIdx="2" presStyleCnt="3"/>
      <dgm:spPr/>
    </dgm:pt>
    <dgm:pt modelId="{B5ED89AD-6A2B-419D-AB70-F144A7FB6D27}" type="pres">
      <dgm:prSet presAssocID="{1A13870B-04C6-42D9-B15E-8173B99DCA6A}" presName="horz1" presStyleCnt="0"/>
      <dgm:spPr/>
    </dgm:pt>
    <dgm:pt modelId="{A6BBB7DB-B823-4C2C-A55B-4D3469010414}" type="pres">
      <dgm:prSet presAssocID="{1A13870B-04C6-42D9-B15E-8173B99DCA6A}" presName="tx1" presStyleLbl="revTx" presStyleIdx="2" presStyleCnt="3"/>
      <dgm:spPr/>
    </dgm:pt>
    <dgm:pt modelId="{4A2A2747-37DA-43B3-9109-6FEAE9008D2B}" type="pres">
      <dgm:prSet presAssocID="{1A13870B-04C6-42D9-B15E-8173B99DCA6A}" presName="vert1" presStyleCnt="0"/>
      <dgm:spPr/>
    </dgm:pt>
  </dgm:ptLst>
  <dgm:cxnLst>
    <dgm:cxn modelId="{B33D0A0F-7FF3-4D08-A759-53AE6AD52C7C}" srcId="{835C8082-963B-4ED7-A783-3C814A07092E}" destId="{82C996AE-A4AF-4BB7-91FE-436109DF6709}" srcOrd="1" destOrd="0" parTransId="{65D58FFB-B881-4F03-B181-D2674B66CDCA}" sibTransId="{922C4699-6FD1-4BA9-9597-C6DCF56BDD42}"/>
    <dgm:cxn modelId="{C3179D1B-382C-4A28-9B9C-C6ADA2309F86}" type="presOf" srcId="{1A13870B-04C6-42D9-B15E-8173B99DCA6A}" destId="{A6BBB7DB-B823-4C2C-A55B-4D3469010414}" srcOrd="0" destOrd="0" presId="urn:microsoft.com/office/officeart/2008/layout/LinedList"/>
    <dgm:cxn modelId="{91C144B7-2617-4B16-83CA-466F0A078215}" srcId="{835C8082-963B-4ED7-A783-3C814A07092E}" destId="{76739C33-1F2B-49DC-BB85-B68177DE906C}" srcOrd="0" destOrd="0" parTransId="{E67C1741-B3B9-4B0C-ABDC-D6615447D99E}" sibTransId="{B2D19BE8-0DA7-4ED3-8A9A-A70E8D700D8C}"/>
    <dgm:cxn modelId="{6658F5BF-472D-40A8-8546-9A9BEB831541}" type="presOf" srcId="{82C996AE-A4AF-4BB7-91FE-436109DF6709}" destId="{3FAA3FD8-F3DE-4260-A10A-55E3E0C55DBB}" srcOrd="0" destOrd="0" presId="urn:microsoft.com/office/officeart/2008/layout/LinedList"/>
    <dgm:cxn modelId="{55B670DF-4795-4E6B-9C16-D26CC40A3375}" type="presOf" srcId="{835C8082-963B-4ED7-A783-3C814A07092E}" destId="{3413B9A1-B0EF-44E9-826F-82CE3FCA361B}" srcOrd="0" destOrd="0" presId="urn:microsoft.com/office/officeart/2008/layout/LinedList"/>
    <dgm:cxn modelId="{7C23ACE4-86C3-4477-B4A6-C3FA009CC80D}" srcId="{835C8082-963B-4ED7-A783-3C814A07092E}" destId="{1A13870B-04C6-42D9-B15E-8173B99DCA6A}" srcOrd="2" destOrd="0" parTransId="{21F2FFE5-81D5-4FE9-8BB8-539E3898BA71}" sibTransId="{C355FDED-A47B-438A-99DB-4CB7ABD3B671}"/>
    <dgm:cxn modelId="{3F6B06E5-D2A7-43F0-815D-E22117E1E895}" type="presOf" srcId="{76739C33-1F2B-49DC-BB85-B68177DE906C}" destId="{5CD712B5-ADE2-418F-90A0-071CFA1A8323}" srcOrd="0" destOrd="0" presId="urn:microsoft.com/office/officeart/2008/layout/LinedList"/>
    <dgm:cxn modelId="{C15F5C36-D798-44B1-B7AE-E53C2AAAE395}" type="presParOf" srcId="{3413B9A1-B0EF-44E9-826F-82CE3FCA361B}" destId="{36A45A81-E7A6-47FF-A958-45705DEB5AA3}" srcOrd="0" destOrd="0" presId="urn:microsoft.com/office/officeart/2008/layout/LinedList"/>
    <dgm:cxn modelId="{D52804CA-348E-411D-A5A6-C2207F4C942C}" type="presParOf" srcId="{3413B9A1-B0EF-44E9-826F-82CE3FCA361B}" destId="{0FD3E6E5-6887-4866-A5AD-6D2CD9CD5AC6}" srcOrd="1" destOrd="0" presId="urn:microsoft.com/office/officeart/2008/layout/LinedList"/>
    <dgm:cxn modelId="{1CE1C694-3A74-4692-BDD0-68FB87312414}" type="presParOf" srcId="{0FD3E6E5-6887-4866-A5AD-6D2CD9CD5AC6}" destId="{5CD712B5-ADE2-418F-90A0-071CFA1A8323}" srcOrd="0" destOrd="0" presId="urn:microsoft.com/office/officeart/2008/layout/LinedList"/>
    <dgm:cxn modelId="{AEA19015-4DB3-48DE-98E6-60B0BBBD349F}" type="presParOf" srcId="{0FD3E6E5-6887-4866-A5AD-6D2CD9CD5AC6}" destId="{F45BC0D7-8194-4CE0-936D-04BF0D860893}" srcOrd="1" destOrd="0" presId="urn:microsoft.com/office/officeart/2008/layout/LinedList"/>
    <dgm:cxn modelId="{08007FEE-3051-45C9-A0B2-C04F8F52F9E5}" type="presParOf" srcId="{3413B9A1-B0EF-44E9-826F-82CE3FCA361B}" destId="{F558F926-20B0-4202-9657-E34E15755D76}" srcOrd="2" destOrd="0" presId="urn:microsoft.com/office/officeart/2008/layout/LinedList"/>
    <dgm:cxn modelId="{DB93473B-595D-4B84-9D89-D6F4A3EE7F78}" type="presParOf" srcId="{3413B9A1-B0EF-44E9-826F-82CE3FCA361B}" destId="{236FB9C9-4261-46EB-AAE0-C91A9F382460}" srcOrd="3" destOrd="0" presId="urn:microsoft.com/office/officeart/2008/layout/LinedList"/>
    <dgm:cxn modelId="{6F941C10-ABC1-418D-A3E4-BDE22567CCCB}" type="presParOf" srcId="{236FB9C9-4261-46EB-AAE0-C91A9F382460}" destId="{3FAA3FD8-F3DE-4260-A10A-55E3E0C55DBB}" srcOrd="0" destOrd="0" presId="urn:microsoft.com/office/officeart/2008/layout/LinedList"/>
    <dgm:cxn modelId="{E11B42E5-1332-4A59-98EB-A10662B879A1}" type="presParOf" srcId="{236FB9C9-4261-46EB-AAE0-C91A9F382460}" destId="{F5432346-93DA-4353-8103-796D2CD7973D}" srcOrd="1" destOrd="0" presId="urn:microsoft.com/office/officeart/2008/layout/LinedList"/>
    <dgm:cxn modelId="{167ADFE7-D98F-4534-A761-02FEA72028A1}" type="presParOf" srcId="{3413B9A1-B0EF-44E9-826F-82CE3FCA361B}" destId="{B42EDB56-E803-44B4-87D1-0E800105FC4F}" srcOrd="4" destOrd="0" presId="urn:microsoft.com/office/officeart/2008/layout/LinedList"/>
    <dgm:cxn modelId="{72980F89-E03C-4060-B279-6A3EE5AE4D6D}" type="presParOf" srcId="{3413B9A1-B0EF-44E9-826F-82CE3FCA361B}" destId="{B5ED89AD-6A2B-419D-AB70-F144A7FB6D27}" srcOrd="5" destOrd="0" presId="urn:microsoft.com/office/officeart/2008/layout/LinedList"/>
    <dgm:cxn modelId="{6CF5A48B-5FDA-4039-8DAD-402628096814}" type="presParOf" srcId="{B5ED89AD-6A2B-419D-AB70-F144A7FB6D27}" destId="{A6BBB7DB-B823-4C2C-A55B-4D3469010414}" srcOrd="0" destOrd="0" presId="urn:microsoft.com/office/officeart/2008/layout/LinedList"/>
    <dgm:cxn modelId="{2D522A2F-154C-4614-A65F-7293C90DFCDF}" type="presParOf" srcId="{B5ED89AD-6A2B-419D-AB70-F144A7FB6D27}" destId="{4A2A2747-37DA-43B3-9109-6FEAE9008D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5A81-E7A6-47FF-A958-45705DEB5AA3}">
      <dsp:nvSpPr>
        <dsp:cNvPr id="0" name=""/>
        <dsp:cNvSpPr/>
      </dsp:nvSpPr>
      <dsp:spPr>
        <a:xfrm>
          <a:off x="0" y="856"/>
          <a:ext cx="11362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712B5-ADE2-418F-90A0-071CFA1A8323}">
      <dsp:nvSpPr>
        <dsp:cNvPr id="0" name=""/>
        <dsp:cNvSpPr/>
      </dsp:nvSpPr>
      <dsp:spPr>
        <a:xfrm>
          <a:off x="0" y="856"/>
          <a:ext cx="11362842" cy="584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i="0" kern="1200"/>
            <a:t>- C</a:t>
          </a:r>
          <a:r>
            <a:rPr lang="es-ES" sz="2600" b="1" i="0" kern="1200" baseline="0"/>
            <a:t>onfigurar e integrar lector de huellas</a:t>
          </a:r>
          <a:r>
            <a:rPr lang="es-ES" sz="2600" b="0" i="0" kern="1200" baseline="0"/>
            <a:t> </a:t>
          </a:r>
          <a:endParaRPr lang="en-US" sz="2600" kern="1200"/>
        </a:p>
      </dsp:txBody>
      <dsp:txXfrm>
        <a:off x="0" y="856"/>
        <a:ext cx="11362842" cy="584204"/>
      </dsp:txXfrm>
    </dsp:sp>
    <dsp:sp modelId="{F558F926-20B0-4202-9657-E34E15755D76}">
      <dsp:nvSpPr>
        <dsp:cNvPr id="0" name=""/>
        <dsp:cNvSpPr/>
      </dsp:nvSpPr>
      <dsp:spPr>
        <a:xfrm>
          <a:off x="0" y="585060"/>
          <a:ext cx="11362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A3FD8-F3DE-4260-A10A-55E3E0C55DBB}">
      <dsp:nvSpPr>
        <dsp:cNvPr id="0" name=""/>
        <dsp:cNvSpPr/>
      </dsp:nvSpPr>
      <dsp:spPr>
        <a:xfrm>
          <a:off x="0" y="585060"/>
          <a:ext cx="11362842" cy="584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i="0" kern="1200"/>
            <a:t>- Desarrollar modelo de clasificación ML</a:t>
          </a:r>
          <a:endParaRPr lang="en-US" sz="2600" kern="1200"/>
        </a:p>
      </dsp:txBody>
      <dsp:txXfrm>
        <a:off x="0" y="585060"/>
        <a:ext cx="11362842" cy="584204"/>
      </dsp:txXfrm>
    </dsp:sp>
    <dsp:sp modelId="{B42EDB56-E803-44B4-87D1-0E800105FC4F}">
      <dsp:nvSpPr>
        <dsp:cNvPr id="0" name=""/>
        <dsp:cNvSpPr/>
      </dsp:nvSpPr>
      <dsp:spPr>
        <a:xfrm>
          <a:off x="0" y="1169265"/>
          <a:ext cx="11362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BB7DB-B823-4C2C-A55B-4D3469010414}">
      <dsp:nvSpPr>
        <dsp:cNvPr id="0" name=""/>
        <dsp:cNvSpPr/>
      </dsp:nvSpPr>
      <dsp:spPr>
        <a:xfrm>
          <a:off x="0" y="1169265"/>
          <a:ext cx="11362842" cy="584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i="0" kern="1200" baseline="0"/>
            <a:t>- Integrar aplicación web con la base de datos</a:t>
          </a:r>
          <a:endParaRPr lang="en-US" sz="2600" kern="1200"/>
        </a:p>
      </dsp:txBody>
      <dsp:txXfrm>
        <a:off x="0" y="1169265"/>
        <a:ext cx="11362842" cy="584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85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875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49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90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58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84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99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93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88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A444DC1-0498-BEC0-DF57-9AEFEE31D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>
            <a:extLst>
              <a:ext uri="{FF2B5EF4-FFF2-40B4-BE49-F238E27FC236}">
                <a16:creationId xmlns:a16="http://schemas.microsoft.com/office/drawing/2014/main" id="{49AF3236-B77E-8BE6-4AED-D3EBCC9337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>
            <a:extLst>
              <a:ext uri="{FF2B5EF4-FFF2-40B4-BE49-F238E27FC236}">
                <a16:creationId xmlns:a16="http://schemas.microsoft.com/office/drawing/2014/main" id="{87320841-35A9-4003-AEEA-EBB3CA4E6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5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75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2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784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95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microsoft.com/office/2007/relationships/diagramDrawing" Target="../diagrams/drawing1.xml"/><Relationship Id="rId5" Type="http://schemas.openxmlformats.org/officeDocument/2006/relationships/image" Target="../media/image9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jpe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DDA173-C442-4E7A-38B9-5EA8B0E2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769936"/>
            <a:ext cx="3916378" cy="3318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F57ACC-2C13-F9C6-A68F-9837A51E1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5" y="2458844"/>
            <a:ext cx="6028166" cy="16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541C31-C5B8-49C1-7ED2-D6EFAE0A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72" y="1910769"/>
            <a:ext cx="7792856" cy="8288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6D52E7-32FC-C546-B43B-7F208821E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2" y="3266767"/>
            <a:ext cx="11503742" cy="28244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63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6698B8-94B6-8339-9051-7F0B992C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30" y="2032027"/>
            <a:ext cx="3759319" cy="3622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72A6C8-0915-4766-820B-33870967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30" y="2032027"/>
            <a:ext cx="3759319" cy="36229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4E95CF-1686-EB99-5451-59B977DF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32" y="2371366"/>
            <a:ext cx="6764738" cy="2733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894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D0FA1F-4703-4691-F212-AAE06229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67" y="2449369"/>
            <a:ext cx="4238291" cy="24018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76CB142-3EB4-2C39-8471-91ECC2FEB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94" y="2542811"/>
            <a:ext cx="6449839" cy="22149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3422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FE3A7E-801C-89FB-BD2D-778AE8B5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317" y="1979410"/>
            <a:ext cx="6473366" cy="36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57C4AD-2E3F-E9D6-EDE6-0F66E5FC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16" y="1584367"/>
            <a:ext cx="10004147" cy="40710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770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kern="10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Envió de huellas al servidor desde el microcontrolador</a:t>
            </a:r>
            <a:endParaRPr lang="es-CO"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D9D71CF-46B1-1AB3-4D9F-5EB981B6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24" y="1361632"/>
            <a:ext cx="4933178" cy="5052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50DBC2-11B3-F043-2DA4-DB4E38D47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25" y="2019311"/>
            <a:ext cx="5364660" cy="19446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BB4A008-CD73-E257-964E-09BD4A960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91" y="4421082"/>
            <a:ext cx="5649113" cy="15813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373523-3998-796D-98DF-D01E3F0FD0A5}"/>
              </a:ext>
            </a:extLst>
          </p:cNvPr>
          <p:cNvSpPr txBox="1"/>
          <p:nvPr/>
        </p:nvSpPr>
        <p:spPr>
          <a:xfrm>
            <a:off x="10000319" y="1357017"/>
            <a:ext cx="1256044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/>
              <a:t>Diagrama de Flujo del código del módulo de autenticación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1A1779-DED4-0BC3-30E6-2362C8DC8BB7}"/>
              </a:ext>
            </a:extLst>
          </p:cNvPr>
          <p:cNvSpPr txBox="1"/>
          <p:nvPr/>
        </p:nvSpPr>
        <p:spPr>
          <a:xfrm>
            <a:off x="935637" y="1673483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Resultados Obtenidos:</a:t>
            </a:r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kern="10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Envió de huellas al servidor desde el microcontrolador</a:t>
            </a:r>
            <a:endParaRPr lang="es-CO"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Video de WhatsApp 2024-10-18 a las 00.41.05_541e18f5">
            <a:hlinkClick r:id="" action="ppaction://media"/>
            <a:extLst>
              <a:ext uri="{FF2B5EF4-FFF2-40B4-BE49-F238E27FC236}">
                <a16:creationId xmlns:a16="http://schemas.microsoft.com/office/drawing/2014/main" id="{4C2CC5C5-C630-93D5-8EEC-6BEABA3D0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4813" y="1829807"/>
            <a:ext cx="7071540" cy="398577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E4D484-3FD2-6163-5469-F08167686CE8}"/>
              </a:ext>
            </a:extLst>
          </p:cNvPr>
          <p:cNvSpPr txBox="1"/>
          <p:nvPr/>
        </p:nvSpPr>
        <p:spPr>
          <a:xfrm>
            <a:off x="838199" y="1491253"/>
            <a:ext cx="2293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/>
              <a:t>Resultados Obtenidos: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2675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kern="10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Diseño PCB de módulo de acceso</a:t>
            </a:r>
            <a:br>
              <a:rPr lang="es-CO" sz="3600" b="1" kern="10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CO"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B63F30-C245-6E6E-B14E-63E798D4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2" y="1628904"/>
            <a:ext cx="4385320" cy="38098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AEC0AA-0E1D-8FFD-7884-B076E578C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549" y="1752664"/>
            <a:ext cx="2858219" cy="35623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C134980-EEFE-23F5-CA85-4AD1CC6E4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445" y="2476133"/>
            <a:ext cx="3427590" cy="22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7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8200" y="283677"/>
            <a:ext cx="1038040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3393"/>
              </a:buClr>
              <a:buSzPts val="3600"/>
              <a:buFont typeface="Libre Franklin"/>
              <a:buNone/>
            </a:pPr>
            <a:r>
              <a:rPr lang="es-CO" sz="3600" b="1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Conclusiones y próximos pasos</a:t>
            </a:r>
            <a:endParaRPr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80BD01-0B48-E559-3F99-128F9FD96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CO" sz="2200" kern="10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El segundo prototipo ha logrado avances significativos en la configuración del lector de huellas dactilares y su integración con el microcontrolador y la base de datos. Se ha desarrollado un sistema funcional que permite la captura de huellas dactilares y su clasificación mediante un modelo de machine </a:t>
            </a:r>
            <a:r>
              <a:rPr lang="es-CO" sz="2200" kern="10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es-CO" sz="2200" kern="10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Sin embargo, se han identificado áreas clave que requieren optimización, como la calidad del sensor de huellas y la integración completa con la base de datos y el servidor.</a:t>
            </a:r>
          </a:p>
        </p:txBody>
      </p:sp>
    </p:spTree>
    <p:extLst>
      <p:ext uri="{BB962C8B-B14F-4D97-AF65-F5344CB8AC3E}">
        <p14:creationId xmlns:p14="http://schemas.microsoft.com/office/powerpoint/2010/main" val="130280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4863779" y="1441640"/>
            <a:ext cx="6335163" cy="421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Sistema de Ingreso por Reconocimiento Biométrico en la Universidad del Cauca </a:t>
            </a:r>
            <a:r>
              <a:rPr lang="es-CO" sz="3600" b="1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Segundo prototipo</a:t>
            </a:r>
            <a:endParaRPr lang="es-CO" sz="3600" b="1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Carlos Collazos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Danilo Noguera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Cristian Bolaños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Luis Miguel Ortiz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03341"/>
            <a:ext cx="98986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3393"/>
              </a:buClr>
              <a:buSzPts val="3600"/>
              <a:buFont typeface="Libre Franklin"/>
              <a:buNone/>
            </a:pPr>
            <a:r>
              <a:rPr lang="es-MX" sz="3600" b="1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Contenido</a:t>
            </a:r>
            <a:endParaRPr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443E7F-F55C-3F15-5A68-085C1878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Introduccion </a:t>
            </a:r>
          </a:p>
          <a:p>
            <a:r>
              <a:rPr lang="es-CO"/>
              <a:t>Objetivos</a:t>
            </a:r>
          </a:p>
          <a:p>
            <a:r>
              <a:rPr lang="es-CO"/>
              <a:t>Desarrollo del segundo proyecto</a:t>
            </a:r>
          </a:p>
          <a:p>
            <a:r>
              <a:rPr lang="es-CO"/>
              <a:t>Conclusiones y próximos pasos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>
          <a:extLst>
            <a:ext uri="{FF2B5EF4-FFF2-40B4-BE49-F238E27FC236}">
              <a16:creationId xmlns:a16="http://schemas.microsoft.com/office/drawing/2014/main" id="{DB72F0E1-C99B-6661-AAC5-0EB93F75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01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B8201A0-13DC-8A93-7EDE-7093B5C5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00" r="3" b="3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2" name="Picture 4" descr="Resultado de imagen de sistema de acceso por huella dactilar interfaz">
            <a:extLst>
              <a:ext uri="{FF2B5EF4-FFF2-40B4-BE49-F238E27FC236}">
                <a16:creationId xmlns:a16="http://schemas.microsoft.com/office/drawing/2014/main" id="{61B6738E-7516-2BA5-EB99-3852FF2C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1" r="403" b="1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8EA1B84B-BF04-F87C-9B56-BF759C09C6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1390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32" name="Freeform: Shape 103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" name="Freeform: Shape 105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1858EB20-A930-7A11-84DD-73EF7211D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911" y="-217275"/>
            <a:ext cx="4922338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43393"/>
              </a:buClr>
              <a:buSzPts val="3600"/>
              <a:buFont typeface="Libre Franklin"/>
              <a:buNone/>
            </a:pPr>
            <a:r>
              <a:rPr lang="es-MX" sz="3400" b="1">
                <a:latin typeface="Libre Franklin"/>
                <a:ea typeface="Libre Franklin"/>
                <a:cs typeface="Libre Franklin"/>
                <a:sym typeface="Libre Franklin"/>
              </a:rPr>
              <a:t> Introducción</a:t>
            </a:r>
          </a:p>
        </p:txBody>
      </p:sp>
      <p:sp>
        <p:nvSpPr>
          <p:cNvPr id="134" name="Rectangle 107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 109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398AD7-A660-9808-C3B0-9D315D7E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031" y="823722"/>
            <a:ext cx="4922338" cy="3666744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s-MX" sz="2400"/>
              <a:t>Este sistema utiliza un lector de huellas dactilares y un microcontrolador con conexión Ethernet. Las mejoras incluyen la optimización en la captura y transmisión de huellas, y la implementación de un modelo de machine </a:t>
            </a:r>
            <a:r>
              <a:rPr lang="es-MX" sz="2400" err="1"/>
              <a:t>learning</a:t>
            </a:r>
            <a:r>
              <a:rPr lang="es-MX" sz="2400"/>
              <a:t> en el servidor para la autenticación de usuarios. Además, se facilita el registro mediante una interfaz web. Esta fase busca mejorar la precisión, transmisión y rendimiento del sistema, avanzando hacia una solución automatizada y segura para el control de acceso.</a:t>
            </a:r>
            <a:endParaRPr lang="es-CO" sz="2400"/>
          </a:p>
          <a:p>
            <a:pPr marL="114300" indent="0" algn="just">
              <a:buNone/>
            </a:pPr>
            <a:endParaRPr lang="es-CO" sz="2400"/>
          </a:p>
        </p:txBody>
      </p:sp>
    </p:spTree>
    <p:extLst>
      <p:ext uri="{BB962C8B-B14F-4D97-AF65-F5344CB8AC3E}">
        <p14:creationId xmlns:p14="http://schemas.microsoft.com/office/powerpoint/2010/main" val="344860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3393"/>
              </a:buClr>
              <a:buSzPts val="3600"/>
              <a:buFont typeface="Libre Franklin"/>
              <a:buNone/>
            </a:pPr>
            <a:r>
              <a:rPr lang="es-CO" sz="3600" b="1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Objetivos </a:t>
            </a:r>
            <a:endParaRPr sz="3600" b="1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51" name="Picture 3" descr="Resultado de imagen de Interfaz de usuario sistema de seguridad acceso">
            <a:extLst>
              <a:ext uri="{FF2B5EF4-FFF2-40B4-BE49-F238E27FC236}">
                <a16:creationId xmlns:a16="http://schemas.microsoft.com/office/drawing/2014/main" id="{2B4FBE6A-F39C-EB63-FD97-6B55E9AF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66" y="1399599"/>
            <a:ext cx="3704359" cy="1901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Resultado de imagen de Control De Accesos Seguridad">
            <a:extLst>
              <a:ext uri="{FF2B5EF4-FFF2-40B4-BE49-F238E27FC236}">
                <a16:creationId xmlns:a16="http://schemas.microsoft.com/office/drawing/2014/main" id="{5E8CFBB7-4159-95C3-0C7C-01B8E776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74" y="3300663"/>
            <a:ext cx="161925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Resultado de imagen de servidor y hardware sistema de seguridad">
            <a:extLst>
              <a:ext uri="{FF2B5EF4-FFF2-40B4-BE49-F238E27FC236}">
                <a16:creationId xmlns:a16="http://schemas.microsoft.com/office/drawing/2014/main" id="{1B7ECF02-BF0C-BADE-8F3F-89557B02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24" y="3966907"/>
            <a:ext cx="295275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9" name="Text Placeholder 1">
            <a:extLst>
              <a:ext uri="{FF2B5EF4-FFF2-40B4-BE49-F238E27FC236}">
                <a16:creationId xmlns:a16="http://schemas.microsoft.com/office/drawing/2014/main" id="{28753326-A540-1F29-50BC-0D42BEC79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64421"/>
              </p:ext>
            </p:extLst>
          </p:nvPr>
        </p:nvGraphicFramePr>
        <p:xfrm>
          <a:off x="295758" y="2423500"/>
          <a:ext cx="1136284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46E770-44E9-25ED-B214-A1BA0375B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990310"/>
            <a:ext cx="10392697" cy="39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9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11B106-9572-8267-40EF-F1F4A75F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796" y="1719287"/>
            <a:ext cx="864990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8E5B61-A635-4E75-4FDC-92833A8A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1" y="1628904"/>
            <a:ext cx="5085011" cy="29774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7AC456-1C13-DEC5-5347-D0CB0CD13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280" y="3025084"/>
            <a:ext cx="4758811" cy="29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5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199" y="303341"/>
            <a:ext cx="1010510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143393"/>
              </a:buClr>
              <a:buSzPts val="3600"/>
            </a:pPr>
            <a:r>
              <a:rPr lang="es-CO" sz="3600" b="1" dirty="0">
                <a:solidFill>
                  <a:srgbClr val="14339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Desarrollo del Segundo prototipo (modelo)</a:t>
            </a:r>
            <a:endParaRPr sz="3600" b="1" dirty="0">
              <a:solidFill>
                <a:srgbClr val="14339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6F76E3-5ACA-420C-B80A-F97D6559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84" y="1628904"/>
            <a:ext cx="5415116" cy="23491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AB8C43-A421-5AEB-9F3D-95679397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84" y="1628904"/>
            <a:ext cx="5415116" cy="23491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5B92A8-7CD7-B055-3F97-6D20FC7C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14" y="3781483"/>
            <a:ext cx="5957966" cy="25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0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0230f2-6a31-4498-adb5-820f7536072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73F698D4271D4ABBAD298C7585AC52" ma:contentTypeVersion="11" ma:contentTypeDescription="Create a new document." ma:contentTypeScope="" ma:versionID="8ccfa7059405699c6fc95f3a9a641720">
  <xsd:schema xmlns:xsd="http://www.w3.org/2001/XMLSchema" xmlns:xs="http://www.w3.org/2001/XMLSchema" xmlns:p="http://schemas.microsoft.com/office/2006/metadata/properties" xmlns:ns3="830230f2-6a31-4498-adb5-820f7536072e" xmlns:ns4="5ed2c483-cc62-486c-84c4-67b08f5f6b61" targetNamespace="http://schemas.microsoft.com/office/2006/metadata/properties" ma:root="true" ma:fieldsID="97680e1ff7cfa046aab81d98286284ab" ns3:_="" ns4:_="">
    <xsd:import namespace="830230f2-6a31-4498-adb5-820f7536072e"/>
    <xsd:import namespace="5ed2c483-cc62-486c-84c4-67b08f5f6b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230f2-6a31-4498-adb5-820f753607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2c483-cc62-486c-84c4-67b08f5f6b6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21DD1E-98AD-41EE-8199-0FC1FBCA56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E1F02F-DF66-4297-B42E-D05BC7E5928A}">
  <ds:schemaRefs>
    <ds:schemaRef ds:uri="http://www.w3.org/XML/1998/namespace"/>
    <ds:schemaRef ds:uri="http://purl.org/dc/elements/1.1/"/>
    <ds:schemaRef ds:uri="5ed2c483-cc62-486c-84c4-67b08f5f6b61"/>
    <ds:schemaRef ds:uri="http://purl.org/dc/dcmitype/"/>
    <ds:schemaRef ds:uri="830230f2-6a31-4498-adb5-820f753607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DA23913-F7F8-43FB-A155-1FAE20A198E1}">
  <ds:schemaRefs>
    <ds:schemaRef ds:uri="5ed2c483-cc62-486c-84c4-67b08f5f6b61"/>
    <ds:schemaRef ds:uri="830230f2-6a31-4498-adb5-820f75360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Diapositivas primer prototipo</Template>
  <TotalTime>10</TotalTime>
  <Words>337</Words>
  <Application>Microsoft Office PowerPoint</Application>
  <PresentationFormat>Panorámica</PresentationFormat>
  <Paragraphs>36</Paragraphs>
  <Slides>20</Slides>
  <Notes>20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Aptos Display</vt:lpstr>
      <vt:lpstr>Calibri</vt:lpstr>
      <vt:lpstr>Libre Franklin</vt:lpstr>
      <vt:lpstr>Libre Franklin Medium</vt:lpstr>
      <vt:lpstr>Play</vt:lpstr>
      <vt:lpstr>Arial</vt:lpstr>
      <vt:lpstr>Tema de Office</vt:lpstr>
      <vt:lpstr>Presentación de PowerPoint</vt:lpstr>
      <vt:lpstr>Presentación de PowerPoint</vt:lpstr>
      <vt:lpstr> Contenido</vt:lpstr>
      <vt:lpstr> Introducción</vt:lpstr>
      <vt:lpstr>Objetivos 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Desarrollo del Segundo prototipo (modelo)</vt:lpstr>
      <vt:lpstr>Envió de huellas al servidor desde el microcontrolador</vt:lpstr>
      <vt:lpstr>Envió de huellas al servidor desde el microcontrolador</vt:lpstr>
      <vt:lpstr>Diseño PCB de módulo de acceso </vt:lpstr>
      <vt:lpstr>Conclusiones y próximos pasos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Miguel Ortiz Munoz</dc:creator>
  <cp:lastModifiedBy>Carlos Daniel Collazos Zambrano</cp:lastModifiedBy>
  <cp:revision>3</cp:revision>
  <dcterms:created xsi:type="dcterms:W3CDTF">2024-10-18T05:31:54Z</dcterms:created>
  <dcterms:modified xsi:type="dcterms:W3CDTF">2024-10-23T07:00:02Z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0x0101001673F698D4271D4ABBAD298C7585AC52</vt:lpwstr>
  </property>
</Properties>
</file>